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8ECB"/>
    <a:srgbClr val="6EA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8" autoAdjust="0"/>
    <p:restoredTop sz="94663" autoAdjust="0"/>
  </p:normalViewPr>
  <p:slideViewPr>
    <p:cSldViewPr snapToGrid="0" snapToObjects="1">
      <p:cViewPr>
        <p:scale>
          <a:sx n="120" d="100"/>
          <a:sy n="120" d="100"/>
        </p:scale>
        <p:origin x="1672" y="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-26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04F12-75A6-F940-B5DB-B74132462A5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A62D7-9512-5D4E-B55D-3FED8124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34D9-BC49-DD4B-8120-97E8DEE711C1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9ECB5-3202-E742-BDF1-F1952386D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4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ABD9E5-6C28-AB4A-9A03-D1F5AF6EBB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743120" y="0"/>
            <a:ext cx="1488712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EB8FF5-2596-7542-A3E6-7C258BA8C4F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72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F1E1A8-3C0F-BC4C-B44F-EFDB1FEADDED}" type="datetimeFigureOut">
              <a:rPr lang="en-US" smtClean="0"/>
              <a:t>9/20/19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3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BA8EEA-337E-C14B-AD6D-F3E1799DE39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200" y="6255330"/>
            <a:ext cx="1822126" cy="4969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EED968B-A534-464D-BDBB-E2E4F9A81698}"/>
              </a:ext>
            </a:extLst>
          </p:cNvPr>
          <p:cNvSpPr txBox="1"/>
          <p:nvPr userDrawn="1"/>
        </p:nvSpPr>
        <p:spPr>
          <a:xfrm>
            <a:off x="5656521" y="6308725"/>
            <a:ext cx="316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GoLeanSixSigma.com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82502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oLeanSixSigma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831878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Task Board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Monitoring Cards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792" y="5727469"/>
            <a:ext cx="7182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Visit </a:t>
            </a:r>
            <a:r>
              <a:rPr lang="en-US" b="1" dirty="0">
                <a:solidFill>
                  <a:srgbClr val="208ECB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GoLeanSixSigma.com</a:t>
            </a:r>
            <a:r>
              <a:rPr lang="en-US" b="1" dirty="0">
                <a:solidFill>
                  <a:srgbClr val="208ECB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for more Lean Six Sigma Resources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F38F18-97F8-E747-9976-EB22B72C1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273" y="1406806"/>
            <a:ext cx="4723452" cy="128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16951"/>
              </p:ext>
            </p:extLst>
          </p:nvPr>
        </p:nvGraphicFramePr>
        <p:xfrm>
          <a:off x="2354133" y="1184679"/>
          <a:ext cx="4435734" cy="456250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Visual Controls </a:t>
                      </a:r>
                      <a:br>
                        <a:rPr lang="en-US" sz="140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Visual Controls </a:t>
                      </a:r>
                      <a:br>
                        <a:rPr lang="en-US" sz="140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visual controls show pace and progression of work?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visual controls show expected vs. actual when needed?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reasons for misses or flow interrupters specific and clearly described?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When there are misses are we ensuring there is a proper response?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visuals regularly used to drive improvement and revised as needed?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visuals signed off or initialed by leaders?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visual controls show pace and progression of work?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visual controls show expected vs. actual when needed?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reasons for misses or flow interrupters specific and clearly described?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When there are misses are we ensuring there is a proper response?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visuals regularly used to drive improvement and revised as needed?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visuals signed off or initialed by leaders?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76F48EB2-C3E3-B94C-8E9D-E727A5BCBA83}"/>
              </a:ext>
            </a:extLst>
          </p:cNvPr>
          <p:cNvSpPr txBox="1">
            <a:spLocks/>
          </p:cNvSpPr>
          <p:nvPr/>
        </p:nvSpPr>
        <p:spPr>
          <a:xfrm>
            <a:off x="457200" y="128471"/>
            <a:ext cx="8229600" cy="59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800" b="1" dirty="0"/>
              <a:t>Visual Controls Monitoring Card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2B9881-AEE9-2D4C-AB4B-CA9044331BD2}"/>
              </a:ext>
            </a:extLst>
          </p:cNvPr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Visual Controls</a:t>
            </a:r>
          </a:p>
        </p:txBody>
      </p:sp>
    </p:spTree>
    <p:extLst>
      <p:ext uri="{BB962C8B-B14F-4D97-AF65-F5344CB8AC3E}">
        <p14:creationId xmlns:p14="http://schemas.microsoft.com/office/powerpoint/2010/main" val="33247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83296"/>
              </p:ext>
            </p:extLst>
          </p:nvPr>
        </p:nvGraphicFramePr>
        <p:xfrm>
          <a:off x="2354133" y="1184679"/>
          <a:ext cx="4435734" cy="50001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Process Performance Board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Process Performance Board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the Process Performance Board being used on a regular basis by the team?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Does the Process Performance Board tell you what you need to know about the process?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it being used to communicate goals, status (expected vs. actual) and process improvement progress?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Are problems visible? Are efforts to work on the problems visible?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Are tasks assigned to help resolve problems?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there follow through on what was found, actions that were assigned and discussed as opportunities for improvement?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1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the Process Performance Board being used on a regular basis by the team?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Does the Process Performance Board tell you what you need to know about the process?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it being used to communicate goals, status (expected vs. actual) and process improvement progress?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Are problems visible? Are efforts to work on the problems visible?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Are tasks assigned to help resolve problems?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Is there follow through on what was found, actions that were assigned and discussed as opportunities for improvement?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F5992664-7599-D247-997D-4B4A3F8CF2F8}"/>
              </a:ext>
            </a:extLst>
          </p:cNvPr>
          <p:cNvSpPr txBox="1">
            <a:spLocks/>
          </p:cNvSpPr>
          <p:nvPr/>
        </p:nvSpPr>
        <p:spPr>
          <a:xfrm>
            <a:off x="457200" y="128471"/>
            <a:ext cx="8229600" cy="59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800" b="1" dirty="0"/>
              <a:t>Process Performance Board Monitoring Card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DA7E26-0469-2C44-B580-52BAAD8C4240}"/>
              </a:ext>
            </a:extLst>
          </p:cNvPr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Process Performance Board</a:t>
            </a: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82024"/>
              </p:ext>
            </p:extLst>
          </p:nvPr>
        </p:nvGraphicFramePr>
        <p:xfrm>
          <a:off x="2354133" y="1184679"/>
          <a:ext cx="4435734" cy="49087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A3 Problem Solving</a:t>
                      </a:r>
                      <a:br>
                        <a:rPr lang="en-US" sz="1400" baseline="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A3 Problem Solving</a:t>
                      </a:r>
                      <a:br>
                        <a:rPr lang="en-US" sz="1400" baseline="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staff jumping to solutions without knowing root cause?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reoccurring problems visited frequently because the root cause is not known?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employees using the A3 process and gaining capability around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using the A3 process with team members and promoting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Is the team bringing problems forward or waiting on assignments?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employees demonstrating problem-solving and continuous improvement thinking?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staff jumping to solutions without knowing root cause?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reoccurring problems visited frequently because the root cause is not known?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employees using the A3 process and gaining capability around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using the A3 process with team members and promoting A3 use?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Is the team bringing problems forward or waiting on assignments?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employees demonstrating problem-solving and continuous improvement thinking?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0E993FF7-75AF-0642-AD9E-FF9A1DBCA116}"/>
              </a:ext>
            </a:extLst>
          </p:cNvPr>
          <p:cNvSpPr txBox="1">
            <a:spLocks/>
          </p:cNvSpPr>
          <p:nvPr/>
        </p:nvSpPr>
        <p:spPr>
          <a:xfrm>
            <a:off x="457200" y="128471"/>
            <a:ext cx="8229600" cy="59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800" b="1" dirty="0"/>
              <a:t>A3 Problem Solving Monitoring Card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A99E83-6AD9-B94B-A02D-1C212B401396}"/>
              </a:ext>
            </a:extLst>
          </p:cNvPr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A3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465533"/>
              </p:ext>
            </p:extLst>
          </p:nvPr>
        </p:nvGraphicFramePr>
        <p:xfrm>
          <a:off x="2354133" y="1184679"/>
          <a:ext cx="4435734" cy="456250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A3 Coaching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400" baseline="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A3 Coaching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400" baseline="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using the A3 to build the problem solving muscle of staff?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investing time with staff to build the problem solving muscle?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jumping to solution and getting emotionally attached to the solution?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being mentors by asking questions versus solving the problems for their staff?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using the A3 to build the problem solving muscle of staff?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investing time with staff to build the problem solving muscle?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jumping to solution and getting emotionally attached to the solution?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leaders being mentors by asking questions versus solving the problems for their staff?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itle 6">
            <a:extLst>
              <a:ext uri="{FF2B5EF4-FFF2-40B4-BE49-F238E27FC236}">
                <a16:creationId xmlns:a16="http://schemas.microsoft.com/office/drawing/2014/main" id="{7AB52C50-75BF-F14B-B2E7-60EC563F3D57}"/>
              </a:ext>
            </a:extLst>
          </p:cNvPr>
          <p:cNvSpPr txBox="1">
            <a:spLocks/>
          </p:cNvSpPr>
          <p:nvPr/>
        </p:nvSpPr>
        <p:spPr>
          <a:xfrm>
            <a:off x="457200" y="128471"/>
            <a:ext cx="8229600" cy="59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800" b="1" dirty="0"/>
              <a:t>A3 Coaching Monitoring Card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31011-04D9-154D-9EC2-8CFAD30427CD}"/>
              </a:ext>
            </a:extLst>
          </p:cNvPr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Visual Controls</a:t>
            </a: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70629"/>
              </p:ext>
            </p:extLst>
          </p:nvPr>
        </p:nvGraphicFramePr>
        <p:xfrm>
          <a:off x="2354133" y="1184679"/>
          <a:ext cx="4435734" cy="51983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Huddle Meeting</a:t>
                      </a:r>
                      <a:br>
                        <a:rPr lang="en-US" sz="140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/>
                          <a:cs typeface="Arial"/>
                        </a:rPr>
                        <a:t>Huddle</a:t>
                      </a:r>
                      <a:r>
                        <a:rPr lang="en-US" sz="1400" baseline="0">
                          <a:latin typeface="Arial"/>
                          <a:cs typeface="Arial"/>
                        </a:rPr>
                        <a:t> Meeting</a:t>
                      </a:r>
                      <a:br>
                        <a:rPr lang="en-US" sz="1400">
                          <a:latin typeface="Arial"/>
                          <a:cs typeface="Arial"/>
                        </a:rPr>
                      </a:br>
                      <a:r>
                        <a:rPr lang="en-US" sz="1400">
                          <a:latin typeface="Arial"/>
                          <a:cs typeface="Arial"/>
                        </a:rPr>
                        <a:t>Monitoring Card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occur regularly and occur at the Process Performance Boards?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focus on the status of process as well as results?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have clear purpose and agenda beyond today’s requirements?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result in task assignments to improve the process, follow-up on assignments and problem-solving discussion?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Is there Round Robin rounds to seek input, open issues, suggestions, and questions?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occur regularly and occur at the Process Performance Boards?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focus on the status of process as well as results?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have clear purpose and agenda beyond today’s requirements?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Do Huddle Meetings result in task assignments to improve the process, follow-up on assignments and problem-solving discussion?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Is there Round Robin rounds to seek input, open issues, suggestions, and questions?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D61F54BD-FDB6-D94A-8196-6A58CEACBC45}"/>
              </a:ext>
            </a:extLst>
          </p:cNvPr>
          <p:cNvSpPr txBox="1">
            <a:spLocks/>
          </p:cNvSpPr>
          <p:nvPr/>
        </p:nvSpPr>
        <p:spPr>
          <a:xfrm>
            <a:off x="457200" y="128471"/>
            <a:ext cx="8229600" cy="59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800" b="1" dirty="0"/>
              <a:t>Huddle Meetings Monitoring Card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B85DE-385B-D248-86DB-BF7EA27D6DCA}"/>
              </a:ext>
            </a:extLst>
          </p:cNvPr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Huddle Meetings</a:t>
            </a: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8471"/>
            <a:ext cx="8229600" cy="594543"/>
          </a:xfrm>
        </p:spPr>
        <p:txBody>
          <a:bodyPr>
            <a:normAutofit/>
          </a:bodyPr>
          <a:lstStyle/>
          <a:p>
            <a:r>
              <a:rPr lang="en-US" sz="2800" b="1" dirty="0"/>
              <a:t>Leader Process Walks Monitoring Card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60085"/>
              </p:ext>
            </p:extLst>
          </p:nvPr>
        </p:nvGraphicFramePr>
        <p:xfrm>
          <a:off x="2354133" y="1173089"/>
          <a:ext cx="4435734" cy="5556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2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Leader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Process Walk</a:t>
                      </a:r>
                      <a:br>
                        <a:rPr lang="en-US" sz="140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13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Leader</a:t>
                      </a:r>
                      <a:r>
                        <a:rPr lang="en-US" sz="1400" baseline="0" dirty="0">
                          <a:latin typeface="Arial"/>
                          <a:cs typeface="Arial"/>
                        </a:rPr>
                        <a:t> Process Walk</a:t>
                      </a:r>
                      <a:br>
                        <a:rPr lang="en-US" sz="1400" dirty="0"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latin typeface="Arial"/>
                          <a:cs typeface="Arial"/>
                        </a:rPr>
                        <a:t>Monitoring Card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68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 Process Walks occurring on a regular basis?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 controls being reviewed to understand the following: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work being done here?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process by which it should be done?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How can you tell its working?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Are we adhering to the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Are we getting the business results expected from this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next improvement that we are going to make in this process?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Leader Process Walks occurring on a regular basis?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Are visual controls being reviewed to understand the following: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work being done here?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process by which it should be done?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How can you tell its working? 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Are we adhering to the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Are we getting the business results expected from this process?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What is the next improvement that we are going to make in this process? </a:t>
                      </a:r>
                    </a:p>
                  </a:txBody>
                  <a:tcPr>
                    <a:lnL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0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8ECB"/>
                </a:solidFill>
                <a:latin typeface="Arial"/>
                <a:cs typeface="Arial"/>
              </a:rPr>
              <a:t>A Tool for Leaders to Monitor Leader Process Walks</a:t>
            </a:r>
          </a:p>
        </p:txBody>
      </p:sp>
    </p:spTree>
    <p:extLst>
      <p:ext uri="{BB962C8B-B14F-4D97-AF65-F5344CB8AC3E}">
        <p14:creationId xmlns:p14="http://schemas.microsoft.com/office/powerpoint/2010/main" val="204639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1000</Words>
  <Application>Microsoft Macintosh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Task Board Monitoring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Leader Process Walks Monitoring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T</dc:creator>
  <cp:lastModifiedBy>Karlo Tanjuakio</cp:lastModifiedBy>
  <cp:revision>13</cp:revision>
  <dcterms:created xsi:type="dcterms:W3CDTF">2013-10-11T19:06:50Z</dcterms:created>
  <dcterms:modified xsi:type="dcterms:W3CDTF">2019-09-23T21:26:15Z</dcterms:modified>
</cp:coreProperties>
</file>